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081" r:id="rId4"/>
    <p:sldId id="1141" r:id="rId5"/>
    <p:sldId id="1172" r:id="rId6"/>
    <p:sldId id="1173" r:id="rId7"/>
    <p:sldId id="1174" r:id="rId8"/>
    <p:sldId id="1175" r:id="rId9"/>
    <p:sldId id="1176" r:id="rId10"/>
    <p:sldId id="1177" r:id="rId11"/>
    <p:sldId id="1178" r:id="rId12"/>
    <p:sldId id="1179" r:id="rId13"/>
    <p:sldId id="1166" r:id="rId14"/>
    <p:sldId id="1180" r:id="rId15"/>
    <p:sldId id="1181" r:id="rId16"/>
    <p:sldId id="1182" r:id="rId17"/>
    <p:sldId id="1183" r:id="rId18"/>
    <p:sldId id="1184" r:id="rId19"/>
    <p:sldId id="1185" r:id="rId20"/>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6FAAD-C0BA-41AC-B28A-8CB6CBEB7FF2}" v="311" dt="2021-05-15T14:49:16.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77" d="100"/>
          <a:sy n="77" d="100"/>
        </p:scale>
        <p:origin x="126"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FB36FAAD-C0BA-41AC-B28A-8CB6CBEB7FF2}"/>
    <pc:docChg chg="custSel addSld delSld modSld">
      <pc:chgData name="Ed Godfrey" userId="61aa7c48ee0e3db0" providerId="LiveId" clId="{FB36FAAD-C0BA-41AC-B28A-8CB6CBEB7FF2}" dt="2021-05-15T14:49:16.994" v="950"/>
      <pc:docMkLst>
        <pc:docMk/>
      </pc:docMkLst>
      <pc:sldChg chg="modSp mod">
        <pc:chgData name="Ed Godfrey" userId="61aa7c48ee0e3db0" providerId="LiveId" clId="{FB36FAAD-C0BA-41AC-B28A-8CB6CBEB7FF2}" dt="2021-05-15T14:03:35.907" v="5" actId="255"/>
        <pc:sldMkLst>
          <pc:docMk/>
          <pc:sldMk cId="1259847495" sldId="963"/>
        </pc:sldMkLst>
        <pc:spChg chg="mod">
          <ac:chgData name="Ed Godfrey" userId="61aa7c48ee0e3db0" providerId="LiveId" clId="{FB36FAAD-C0BA-41AC-B28A-8CB6CBEB7FF2}" dt="2021-05-15T14:03:35.907" v="5" actId="255"/>
          <ac:spMkLst>
            <pc:docMk/>
            <pc:sldMk cId="1259847495" sldId="963"/>
            <ac:spMk id="2" creationId="{F08A2007-B9E6-48A8-9E5E-C98EDFD53C8F}"/>
          </ac:spMkLst>
        </pc:spChg>
      </pc:sldChg>
      <pc:sldChg chg="modSp mod modAnim">
        <pc:chgData name="Ed Godfrey" userId="61aa7c48ee0e3db0" providerId="LiveId" clId="{FB36FAAD-C0BA-41AC-B28A-8CB6CBEB7FF2}" dt="2021-05-15T14:04:52.081" v="49" actId="255"/>
        <pc:sldMkLst>
          <pc:docMk/>
          <pc:sldMk cId="2289782914" sldId="1081"/>
        </pc:sldMkLst>
        <pc:spChg chg="mod">
          <ac:chgData name="Ed Godfrey" userId="61aa7c48ee0e3db0" providerId="LiveId" clId="{FB36FAAD-C0BA-41AC-B28A-8CB6CBEB7FF2}" dt="2021-05-15T14:04:52.081" v="49" actId="255"/>
          <ac:spMkLst>
            <pc:docMk/>
            <pc:sldMk cId="2289782914" sldId="1081"/>
            <ac:spMk id="2" creationId="{F08A2007-B9E6-48A8-9E5E-C98EDFD53C8F}"/>
          </ac:spMkLst>
        </pc:spChg>
        <pc:spChg chg="mod">
          <ac:chgData name="Ed Godfrey" userId="61aa7c48ee0e3db0" providerId="LiveId" clId="{FB36FAAD-C0BA-41AC-B28A-8CB6CBEB7FF2}" dt="2021-05-15T14:04:14.894" v="39" actId="20577"/>
          <ac:spMkLst>
            <pc:docMk/>
            <pc:sldMk cId="2289782914" sldId="1081"/>
            <ac:spMk id="3" creationId="{F6C638D0-C884-48CF-BE26-27EEF100FAF2}"/>
          </ac:spMkLst>
        </pc:spChg>
      </pc:sldChg>
      <pc:sldChg chg="modSp mod">
        <pc:chgData name="Ed Godfrey" userId="61aa7c48ee0e3db0" providerId="LiveId" clId="{FB36FAAD-C0BA-41AC-B28A-8CB6CBEB7FF2}" dt="2021-05-15T14:02:53.356" v="2" actId="20577"/>
        <pc:sldMkLst>
          <pc:docMk/>
          <pc:sldMk cId="3275922726" sldId="1127"/>
        </pc:sldMkLst>
        <pc:spChg chg="mod">
          <ac:chgData name="Ed Godfrey" userId="61aa7c48ee0e3db0" providerId="LiveId" clId="{FB36FAAD-C0BA-41AC-B28A-8CB6CBEB7FF2}" dt="2021-05-15T14:02:53.356" v="2" actId="20577"/>
          <ac:spMkLst>
            <pc:docMk/>
            <pc:sldMk cId="3275922726" sldId="1127"/>
            <ac:spMk id="5" creationId="{0CAA8F06-2798-4F2A-8DC9-8E009C9AC104}"/>
          </ac:spMkLst>
        </pc:spChg>
      </pc:sldChg>
      <pc:sldChg chg="modSp mod modAnim">
        <pc:chgData name="Ed Godfrey" userId="61aa7c48ee0e3db0" providerId="LiveId" clId="{FB36FAAD-C0BA-41AC-B28A-8CB6CBEB7FF2}" dt="2021-05-15T14:11:58.893" v="164"/>
        <pc:sldMkLst>
          <pc:docMk/>
          <pc:sldMk cId="542975989" sldId="1141"/>
        </pc:sldMkLst>
        <pc:spChg chg="mod">
          <ac:chgData name="Ed Godfrey" userId="61aa7c48ee0e3db0" providerId="LiveId" clId="{FB36FAAD-C0BA-41AC-B28A-8CB6CBEB7FF2}" dt="2021-05-15T14:09:51.345" v="121" actId="20577"/>
          <ac:spMkLst>
            <pc:docMk/>
            <pc:sldMk cId="542975989" sldId="1141"/>
            <ac:spMk id="2" creationId="{F08A2007-B9E6-48A8-9E5E-C98EDFD53C8F}"/>
          </ac:spMkLst>
        </pc:spChg>
        <pc:spChg chg="mod">
          <ac:chgData name="Ed Godfrey" userId="61aa7c48ee0e3db0" providerId="LiveId" clId="{FB36FAAD-C0BA-41AC-B28A-8CB6CBEB7FF2}" dt="2021-05-15T14:09:26.213" v="78" actId="5793"/>
          <ac:spMkLst>
            <pc:docMk/>
            <pc:sldMk cId="542975989" sldId="1141"/>
            <ac:spMk id="3" creationId="{F6C638D0-C884-48CF-BE26-27EEF100FAF2}"/>
          </ac:spMkLst>
        </pc:spChg>
        <pc:spChg chg="mod">
          <ac:chgData name="Ed Godfrey" userId="61aa7c48ee0e3db0" providerId="LiveId" clId="{FB36FAAD-C0BA-41AC-B28A-8CB6CBEB7FF2}" dt="2021-05-15T14:10:06.296" v="123" actId="255"/>
          <ac:spMkLst>
            <pc:docMk/>
            <pc:sldMk cId="542975989" sldId="1141"/>
            <ac:spMk id="4" creationId="{AB072E14-DF73-4601-ABCE-9CFFD3F5DDC3}"/>
          </ac:spMkLst>
        </pc:spChg>
        <pc:spChg chg="mod">
          <ac:chgData name="Ed Godfrey" userId="61aa7c48ee0e3db0" providerId="LiveId" clId="{FB36FAAD-C0BA-41AC-B28A-8CB6CBEB7FF2}" dt="2021-05-15T14:11:32.915" v="142"/>
          <ac:spMkLst>
            <pc:docMk/>
            <pc:sldMk cId="542975989" sldId="1141"/>
            <ac:spMk id="7" creationId="{2453834D-AAB9-4473-9624-E8A6502CD76A}"/>
          </ac:spMkLst>
        </pc:spChg>
      </pc:sldChg>
      <pc:sldChg chg="del">
        <pc:chgData name="Ed Godfrey" userId="61aa7c48ee0e3db0" providerId="LiveId" clId="{FB36FAAD-C0BA-41AC-B28A-8CB6CBEB7FF2}" dt="2021-05-15T14:49:09.122" v="948" actId="47"/>
        <pc:sldMkLst>
          <pc:docMk/>
          <pc:sldMk cId="2153012228" sldId="1159"/>
        </pc:sldMkLst>
      </pc:sldChg>
      <pc:sldChg chg="del">
        <pc:chgData name="Ed Godfrey" userId="61aa7c48ee0e3db0" providerId="LiveId" clId="{FB36FAAD-C0BA-41AC-B28A-8CB6CBEB7FF2}" dt="2021-05-15T14:05:40.067" v="50" actId="47"/>
        <pc:sldMkLst>
          <pc:docMk/>
          <pc:sldMk cId="1335179368" sldId="1165"/>
        </pc:sldMkLst>
      </pc:sldChg>
      <pc:sldChg chg="delSp modSp mod delAnim modAnim">
        <pc:chgData name="Ed Godfrey" userId="61aa7c48ee0e3db0" providerId="LiveId" clId="{FB36FAAD-C0BA-41AC-B28A-8CB6CBEB7FF2}" dt="2021-05-15T14:34:40.683" v="629"/>
        <pc:sldMkLst>
          <pc:docMk/>
          <pc:sldMk cId="3674678749" sldId="1166"/>
        </pc:sldMkLst>
        <pc:spChg chg="mod">
          <ac:chgData name="Ed Godfrey" userId="61aa7c48ee0e3db0" providerId="LiveId" clId="{FB36FAAD-C0BA-41AC-B28A-8CB6CBEB7FF2}" dt="2021-05-15T14:33:34.116" v="615" actId="255"/>
          <ac:spMkLst>
            <pc:docMk/>
            <pc:sldMk cId="3674678749" sldId="1166"/>
            <ac:spMk id="2" creationId="{F08A2007-B9E6-48A8-9E5E-C98EDFD53C8F}"/>
          </ac:spMkLst>
        </pc:spChg>
        <pc:spChg chg="mod">
          <ac:chgData name="Ed Godfrey" userId="61aa7c48ee0e3db0" providerId="LiveId" clId="{FB36FAAD-C0BA-41AC-B28A-8CB6CBEB7FF2}" dt="2021-05-15T14:32:31.102" v="609" actId="20577"/>
          <ac:spMkLst>
            <pc:docMk/>
            <pc:sldMk cId="3674678749" sldId="1166"/>
            <ac:spMk id="3" creationId="{F6C638D0-C884-48CF-BE26-27EEF100FAF2}"/>
          </ac:spMkLst>
        </pc:spChg>
        <pc:spChg chg="del">
          <ac:chgData name="Ed Godfrey" userId="61aa7c48ee0e3db0" providerId="LiveId" clId="{FB36FAAD-C0BA-41AC-B28A-8CB6CBEB7FF2}" dt="2021-05-15T14:31:13.803" v="589" actId="21"/>
          <ac:spMkLst>
            <pc:docMk/>
            <pc:sldMk cId="3674678749" sldId="1166"/>
            <ac:spMk id="4" creationId="{77C12B78-E47D-43CD-ABAD-69C6159F8517}"/>
          </ac:spMkLst>
        </pc:spChg>
        <pc:spChg chg="del">
          <ac:chgData name="Ed Godfrey" userId="61aa7c48ee0e3db0" providerId="LiveId" clId="{FB36FAAD-C0BA-41AC-B28A-8CB6CBEB7FF2}" dt="2021-05-15T14:31:16.148" v="590" actId="21"/>
          <ac:spMkLst>
            <pc:docMk/>
            <pc:sldMk cId="3674678749" sldId="1166"/>
            <ac:spMk id="5" creationId="{563DDD0F-9287-43C5-B33D-9709690D2BAC}"/>
          </ac:spMkLst>
        </pc:spChg>
      </pc:sldChg>
      <pc:sldChg chg="del">
        <pc:chgData name="Ed Godfrey" userId="61aa7c48ee0e3db0" providerId="LiveId" clId="{FB36FAAD-C0BA-41AC-B28A-8CB6CBEB7FF2}" dt="2021-05-15T14:49:05.597" v="944" actId="47"/>
        <pc:sldMkLst>
          <pc:docMk/>
          <pc:sldMk cId="3558357955" sldId="1167"/>
        </pc:sldMkLst>
      </pc:sldChg>
      <pc:sldChg chg="del">
        <pc:chgData name="Ed Godfrey" userId="61aa7c48ee0e3db0" providerId="LiveId" clId="{FB36FAAD-C0BA-41AC-B28A-8CB6CBEB7FF2}" dt="2021-05-15T14:49:07.803" v="945" actId="47"/>
        <pc:sldMkLst>
          <pc:docMk/>
          <pc:sldMk cId="3931720230" sldId="1168"/>
        </pc:sldMkLst>
      </pc:sldChg>
      <pc:sldChg chg="del">
        <pc:chgData name="Ed Godfrey" userId="61aa7c48ee0e3db0" providerId="LiveId" clId="{FB36FAAD-C0BA-41AC-B28A-8CB6CBEB7FF2}" dt="2021-05-15T14:49:08.235" v="946" actId="47"/>
        <pc:sldMkLst>
          <pc:docMk/>
          <pc:sldMk cId="3230546092" sldId="1169"/>
        </pc:sldMkLst>
      </pc:sldChg>
      <pc:sldChg chg="del">
        <pc:chgData name="Ed Godfrey" userId="61aa7c48ee0e3db0" providerId="LiveId" clId="{FB36FAAD-C0BA-41AC-B28A-8CB6CBEB7FF2}" dt="2021-05-15T14:49:08.705" v="947" actId="47"/>
        <pc:sldMkLst>
          <pc:docMk/>
          <pc:sldMk cId="520222381" sldId="1170"/>
        </pc:sldMkLst>
      </pc:sldChg>
      <pc:sldChg chg="del">
        <pc:chgData name="Ed Godfrey" userId="61aa7c48ee0e3db0" providerId="LiveId" clId="{FB36FAAD-C0BA-41AC-B28A-8CB6CBEB7FF2}" dt="2021-05-15T14:49:09.708" v="949" actId="47"/>
        <pc:sldMkLst>
          <pc:docMk/>
          <pc:sldMk cId="1334745867" sldId="1171"/>
        </pc:sldMkLst>
      </pc:sldChg>
      <pc:sldChg chg="modSp add mod">
        <pc:chgData name="Ed Godfrey" userId="61aa7c48ee0e3db0" providerId="LiveId" clId="{FB36FAAD-C0BA-41AC-B28A-8CB6CBEB7FF2}" dt="2021-05-15T14:13:11.660" v="204" actId="6549"/>
        <pc:sldMkLst>
          <pc:docMk/>
          <pc:sldMk cId="2118948223" sldId="1172"/>
        </pc:sldMkLst>
        <pc:spChg chg="mod">
          <ac:chgData name="Ed Godfrey" userId="61aa7c48ee0e3db0" providerId="LiveId" clId="{FB36FAAD-C0BA-41AC-B28A-8CB6CBEB7FF2}" dt="2021-05-15T14:12:55.288" v="167" actId="255"/>
          <ac:spMkLst>
            <pc:docMk/>
            <pc:sldMk cId="2118948223" sldId="1172"/>
            <ac:spMk id="2" creationId="{F08A2007-B9E6-48A8-9E5E-C98EDFD53C8F}"/>
          </ac:spMkLst>
        </pc:spChg>
        <pc:spChg chg="mod">
          <ac:chgData name="Ed Godfrey" userId="61aa7c48ee0e3db0" providerId="LiveId" clId="{FB36FAAD-C0BA-41AC-B28A-8CB6CBEB7FF2}" dt="2021-05-15T14:13:11.660" v="204" actId="6549"/>
          <ac:spMkLst>
            <pc:docMk/>
            <pc:sldMk cId="2118948223" sldId="1172"/>
            <ac:spMk id="3" creationId="{F6C638D0-C884-48CF-BE26-27EEF100FAF2}"/>
          </ac:spMkLst>
        </pc:spChg>
      </pc:sldChg>
      <pc:sldChg chg="modSp add modAnim">
        <pc:chgData name="Ed Godfrey" userId="61aa7c48ee0e3db0" providerId="LiveId" clId="{FB36FAAD-C0BA-41AC-B28A-8CB6CBEB7FF2}" dt="2021-05-15T14:15:52.562" v="207" actId="115"/>
        <pc:sldMkLst>
          <pc:docMk/>
          <pc:sldMk cId="2624823944" sldId="1173"/>
        </pc:sldMkLst>
        <pc:spChg chg="mod">
          <ac:chgData name="Ed Godfrey" userId="61aa7c48ee0e3db0" providerId="LiveId" clId="{FB36FAAD-C0BA-41AC-B28A-8CB6CBEB7FF2}" dt="2021-05-15T14:15:52.562" v="207" actId="115"/>
          <ac:spMkLst>
            <pc:docMk/>
            <pc:sldMk cId="2624823944" sldId="1173"/>
            <ac:spMk id="4" creationId="{AB072E14-DF73-4601-ABCE-9CFFD3F5DDC3}"/>
          </ac:spMkLst>
        </pc:spChg>
      </pc:sldChg>
      <pc:sldChg chg="modSp add mod">
        <pc:chgData name="Ed Godfrey" userId="61aa7c48ee0e3db0" providerId="LiveId" clId="{FB36FAAD-C0BA-41AC-B28A-8CB6CBEB7FF2}" dt="2021-05-15T14:17:38.201" v="233" actId="20577"/>
        <pc:sldMkLst>
          <pc:docMk/>
          <pc:sldMk cId="263080338" sldId="1174"/>
        </pc:sldMkLst>
        <pc:spChg chg="mod">
          <ac:chgData name="Ed Godfrey" userId="61aa7c48ee0e3db0" providerId="LiveId" clId="{FB36FAAD-C0BA-41AC-B28A-8CB6CBEB7FF2}" dt="2021-05-15T14:17:10.507" v="216" actId="6549"/>
          <ac:spMkLst>
            <pc:docMk/>
            <pc:sldMk cId="263080338" sldId="1174"/>
            <ac:spMk id="2" creationId="{F08A2007-B9E6-48A8-9E5E-C98EDFD53C8F}"/>
          </ac:spMkLst>
        </pc:spChg>
        <pc:spChg chg="mod">
          <ac:chgData name="Ed Godfrey" userId="61aa7c48ee0e3db0" providerId="LiveId" clId="{FB36FAAD-C0BA-41AC-B28A-8CB6CBEB7FF2}" dt="2021-05-15T14:17:38.201" v="233" actId="20577"/>
          <ac:spMkLst>
            <pc:docMk/>
            <pc:sldMk cId="263080338" sldId="1174"/>
            <ac:spMk id="3" creationId="{F6C638D0-C884-48CF-BE26-27EEF100FAF2}"/>
          </ac:spMkLst>
        </pc:spChg>
      </pc:sldChg>
      <pc:sldChg chg="modSp add mod modAnim">
        <pc:chgData name="Ed Godfrey" userId="61aa7c48ee0e3db0" providerId="LiveId" clId="{FB36FAAD-C0BA-41AC-B28A-8CB6CBEB7FF2}" dt="2021-05-15T14:23:26.379" v="466"/>
        <pc:sldMkLst>
          <pc:docMk/>
          <pc:sldMk cId="1651240120" sldId="1175"/>
        </pc:sldMkLst>
        <pc:spChg chg="mod">
          <ac:chgData name="Ed Godfrey" userId="61aa7c48ee0e3db0" providerId="LiveId" clId="{FB36FAAD-C0BA-41AC-B28A-8CB6CBEB7FF2}" dt="2021-05-15T14:23:01.483" v="459" actId="114"/>
          <ac:spMkLst>
            <pc:docMk/>
            <pc:sldMk cId="1651240120" sldId="1175"/>
            <ac:spMk id="7" creationId="{2453834D-AAB9-4473-9624-E8A6502CD76A}"/>
          </ac:spMkLst>
        </pc:spChg>
      </pc:sldChg>
      <pc:sldChg chg="modSp add mod">
        <pc:chgData name="Ed Godfrey" userId="61aa7c48ee0e3db0" providerId="LiveId" clId="{FB36FAAD-C0BA-41AC-B28A-8CB6CBEB7FF2}" dt="2021-05-15T14:24:41.524" v="490" actId="20577"/>
        <pc:sldMkLst>
          <pc:docMk/>
          <pc:sldMk cId="2478424909" sldId="1176"/>
        </pc:sldMkLst>
        <pc:spChg chg="mod">
          <ac:chgData name="Ed Godfrey" userId="61aa7c48ee0e3db0" providerId="LiveId" clId="{FB36FAAD-C0BA-41AC-B28A-8CB6CBEB7FF2}" dt="2021-05-15T14:24:29.665" v="469" actId="255"/>
          <ac:spMkLst>
            <pc:docMk/>
            <pc:sldMk cId="2478424909" sldId="1176"/>
            <ac:spMk id="2" creationId="{F08A2007-B9E6-48A8-9E5E-C98EDFD53C8F}"/>
          </ac:spMkLst>
        </pc:spChg>
        <pc:spChg chg="mod">
          <ac:chgData name="Ed Godfrey" userId="61aa7c48ee0e3db0" providerId="LiveId" clId="{FB36FAAD-C0BA-41AC-B28A-8CB6CBEB7FF2}" dt="2021-05-15T14:24:41.524" v="490" actId="20577"/>
          <ac:spMkLst>
            <pc:docMk/>
            <pc:sldMk cId="2478424909" sldId="1176"/>
            <ac:spMk id="3" creationId="{F6C638D0-C884-48CF-BE26-27EEF100FAF2}"/>
          </ac:spMkLst>
        </pc:spChg>
      </pc:sldChg>
      <pc:sldChg chg="modSp add mod modAnim">
        <pc:chgData name="Ed Godfrey" userId="61aa7c48ee0e3db0" providerId="LiveId" clId="{FB36FAAD-C0BA-41AC-B28A-8CB6CBEB7FF2}" dt="2021-05-15T14:27:52.386" v="552"/>
        <pc:sldMkLst>
          <pc:docMk/>
          <pc:sldMk cId="3452933902" sldId="1177"/>
        </pc:sldMkLst>
        <pc:spChg chg="mod">
          <ac:chgData name="Ed Godfrey" userId="61aa7c48ee0e3db0" providerId="LiveId" clId="{FB36FAAD-C0BA-41AC-B28A-8CB6CBEB7FF2}" dt="2021-05-15T14:25:56.877" v="509" actId="20577"/>
          <ac:spMkLst>
            <pc:docMk/>
            <pc:sldMk cId="3452933902" sldId="1177"/>
            <ac:spMk id="2" creationId="{F08A2007-B9E6-48A8-9E5E-C98EDFD53C8F}"/>
          </ac:spMkLst>
        </pc:spChg>
        <pc:spChg chg="mod">
          <ac:chgData name="Ed Godfrey" userId="61aa7c48ee0e3db0" providerId="LiveId" clId="{FB36FAAD-C0BA-41AC-B28A-8CB6CBEB7FF2}" dt="2021-05-15T14:26:21.827" v="513" actId="2711"/>
          <ac:spMkLst>
            <pc:docMk/>
            <pc:sldMk cId="3452933902" sldId="1177"/>
            <ac:spMk id="4" creationId="{AB072E14-DF73-4601-ABCE-9CFFD3F5DDC3}"/>
          </ac:spMkLst>
        </pc:spChg>
        <pc:spChg chg="mod">
          <ac:chgData name="Ed Godfrey" userId="61aa7c48ee0e3db0" providerId="LiveId" clId="{FB36FAAD-C0BA-41AC-B28A-8CB6CBEB7FF2}" dt="2021-05-15T14:27:41.555" v="551" actId="255"/>
          <ac:spMkLst>
            <pc:docMk/>
            <pc:sldMk cId="3452933902" sldId="1177"/>
            <ac:spMk id="7" creationId="{2453834D-AAB9-4473-9624-E8A6502CD76A}"/>
          </ac:spMkLst>
        </pc:spChg>
      </pc:sldChg>
      <pc:sldChg chg="modSp add mod">
        <pc:chgData name="Ed Godfrey" userId="61aa7c48ee0e3db0" providerId="LiveId" clId="{FB36FAAD-C0BA-41AC-B28A-8CB6CBEB7FF2}" dt="2021-05-15T14:29:14.628" v="568" actId="20577"/>
        <pc:sldMkLst>
          <pc:docMk/>
          <pc:sldMk cId="1916511128" sldId="1178"/>
        </pc:sldMkLst>
        <pc:spChg chg="mod">
          <ac:chgData name="Ed Godfrey" userId="61aa7c48ee0e3db0" providerId="LiveId" clId="{FB36FAAD-C0BA-41AC-B28A-8CB6CBEB7FF2}" dt="2021-05-15T14:29:09.344" v="555" actId="255"/>
          <ac:spMkLst>
            <pc:docMk/>
            <pc:sldMk cId="1916511128" sldId="1178"/>
            <ac:spMk id="2" creationId="{F08A2007-B9E6-48A8-9E5E-C98EDFD53C8F}"/>
          </ac:spMkLst>
        </pc:spChg>
        <pc:spChg chg="mod">
          <ac:chgData name="Ed Godfrey" userId="61aa7c48ee0e3db0" providerId="LiveId" clId="{FB36FAAD-C0BA-41AC-B28A-8CB6CBEB7FF2}" dt="2021-05-15T14:29:14.628" v="568" actId="20577"/>
          <ac:spMkLst>
            <pc:docMk/>
            <pc:sldMk cId="1916511128" sldId="1178"/>
            <ac:spMk id="3" creationId="{F6C638D0-C884-48CF-BE26-27EEF100FAF2}"/>
          </ac:spMkLst>
        </pc:spChg>
      </pc:sldChg>
      <pc:sldChg chg="modSp add mod">
        <pc:chgData name="Ed Godfrey" userId="61aa7c48ee0e3db0" providerId="LiveId" clId="{FB36FAAD-C0BA-41AC-B28A-8CB6CBEB7FF2}" dt="2021-05-15T14:30:24.419" v="586" actId="20577"/>
        <pc:sldMkLst>
          <pc:docMk/>
          <pc:sldMk cId="2324173709" sldId="1179"/>
        </pc:sldMkLst>
        <pc:spChg chg="mod">
          <ac:chgData name="Ed Godfrey" userId="61aa7c48ee0e3db0" providerId="LiveId" clId="{FB36FAAD-C0BA-41AC-B28A-8CB6CBEB7FF2}" dt="2021-05-15T14:30:10.036" v="571" actId="255"/>
          <ac:spMkLst>
            <pc:docMk/>
            <pc:sldMk cId="2324173709" sldId="1179"/>
            <ac:spMk id="2" creationId="{F08A2007-B9E6-48A8-9E5E-C98EDFD53C8F}"/>
          </ac:spMkLst>
        </pc:spChg>
        <pc:spChg chg="mod">
          <ac:chgData name="Ed Godfrey" userId="61aa7c48ee0e3db0" providerId="LiveId" clId="{FB36FAAD-C0BA-41AC-B28A-8CB6CBEB7FF2}" dt="2021-05-15T14:30:24.419" v="586" actId="20577"/>
          <ac:spMkLst>
            <pc:docMk/>
            <pc:sldMk cId="2324173709" sldId="1179"/>
            <ac:spMk id="3" creationId="{F6C638D0-C884-48CF-BE26-27EEF100FAF2}"/>
          </ac:spMkLst>
        </pc:spChg>
      </pc:sldChg>
      <pc:sldChg chg="modSp add mod modAnim">
        <pc:chgData name="Ed Godfrey" userId="61aa7c48ee0e3db0" providerId="LiveId" clId="{FB36FAAD-C0BA-41AC-B28A-8CB6CBEB7FF2}" dt="2021-05-15T14:35:04.602" v="637"/>
        <pc:sldMkLst>
          <pc:docMk/>
          <pc:sldMk cId="237369153" sldId="1180"/>
        </pc:sldMkLst>
        <pc:spChg chg="mod">
          <ac:chgData name="Ed Godfrey" userId="61aa7c48ee0e3db0" providerId="LiveId" clId="{FB36FAAD-C0BA-41AC-B28A-8CB6CBEB7FF2}" dt="2021-05-15T14:34:04.256" v="619" actId="255"/>
          <ac:spMkLst>
            <pc:docMk/>
            <pc:sldMk cId="237369153" sldId="1180"/>
            <ac:spMk id="2" creationId="{F08A2007-B9E6-48A8-9E5E-C98EDFD53C8F}"/>
          </ac:spMkLst>
        </pc:spChg>
      </pc:sldChg>
      <pc:sldChg chg="modSp add mod">
        <pc:chgData name="Ed Godfrey" userId="61aa7c48ee0e3db0" providerId="LiveId" clId="{FB36FAAD-C0BA-41AC-B28A-8CB6CBEB7FF2}" dt="2021-05-15T14:38:58.569" v="661" actId="20577"/>
        <pc:sldMkLst>
          <pc:docMk/>
          <pc:sldMk cId="1271228709" sldId="1181"/>
        </pc:sldMkLst>
        <pc:spChg chg="mod">
          <ac:chgData name="Ed Godfrey" userId="61aa7c48ee0e3db0" providerId="LiveId" clId="{FB36FAAD-C0BA-41AC-B28A-8CB6CBEB7FF2}" dt="2021-05-15T14:38:58.569" v="661" actId="20577"/>
          <ac:spMkLst>
            <pc:docMk/>
            <pc:sldMk cId="1271228709" sldId="1181"/>
            <ac:spMk id="2" creationId="{F08A2007-B9E6-48A8-9E5E-C98EDFD53C8F}"/>
          </ac:spMkLst>
        </pc:spChg>
      </pc:sldChg>
      <pc:sldChg chg="modSp add mod">
        <pc:chgData name="Ed Godfrey" userId="61aa7c48ee0e3db0" providerId="LiveId" clId="{FB36FAAD-C0BA-41AC-B28A-8CB6CBEB7FF2}" dt="2021-05-15T14:39:16.780" v="663" actId="255"/>
        <pc:sldMkLst>
          <pc:docMk/>
          <pc:sldMk cId="2434261750" sldId="1182"/>
        </pc:sldMkLst>
        <pc:spChg chg="mod">
          <ac:chgData name="Ed Godfrey" userId="61aa7c48ee0e3db0" providerId="LiveId" clId="{FB36FAAD-C0BA-41AC-B28A-8CB6CBEB7FF2}" dt="2021-05-15T14:39:16.780" v="663" actId="255"/>
          <ac:spMkLst>
            <pc:docMk/>
            <pc:sldMk cId="2434261750" sldId="1182"/>
            <ac:spMk id="2" creationId="{F08A2007-B9E6-48A8-9E5E-C98EDFD53C8F}"/>
          </ac:spMkLst>
        </pc:spChg>
      </pc:sldChg>
      <pc:sldChg chg="add del">
        <pc:chgData name="Ed Godfrey" userId="61aa7c48ee0e3db0" providerId="LiveId" clId="{FB36FAAD-C0BA-41AC-B28A-8CB6CBEB7FF2}" dt="2021-05-15T14:38:23.042" v="658"/>
        <pc:sldMkLst>
          <pc:docMk/>
          <pc:sldMk cId="1610374911" sldId="1183"/>
        </pc:sldMkLst>
      </pc:sldChg>
      <pc:sldChg chg="modSp add mod modAnim">
        <pc:chgData name="Ed Godfrey" userId="61aa7c48ee0e3db0" providerId="LiveId" clId="{FB36FAAD-C0BA-41AC-B28A-8CB6CBEB7FF2}" dt="2021-05-15T14:44:35.601" v="848" actId="20577"/>
        <pc:sldMkLst>
          <pc:docMk/>
          <pc:sldMk cId="3939585084" sldId="1183"/>
        </pc:sldMkLst>
        <pc:spChg chg="mod">
          <ac:chgData name="Ed Godfrey" userId="61aa7c48ee0e3db0" providerId="LiveId" clId="{FB36FAAD-C0BA-41AC-B28A-8CB6CBEB7FF2}" dt="2021-05-15T14:41:32.658" v="707" actId="20577"/>
          <ac:spMkLst>
            <pc:docMk/>
            <pc:sldMk cId="3939585084" sldId="1183"/>
            <ac:spMk id="2" creationId="{F08A2007-B9E6-48A8-9E5E-C98EDFD53C8F}"/>
          </ac:spMkLst>
        </pc:spChg>
        <pc:spChg chg="mod">
          <ac:chgData name="Ed Godfrey" userId="61aa7c48ee0e3db0" providerId="LiveId" clId="{FB36FAAD-C0BA-41AC-B28A-8CB6CBEB7FF2}" dt="2021-05-15T14:41:50.344" v="711" actId="2711"/>
          <ac:spMkLst>
            <pc:docMk/>
            <pc:sldMk cId="3939585084" sldId="1183"/>
            <ac:spMk id="4" creationId="{AB072E14-DF73-4601-ABCE-9CFFD3F5DDC3}"/>
          </ac:spMkLst>
        </pc:spChg>
        <pc:spChg chg="mod">
          <ac:chgData name="Ed Godfrey" userId="61aa7c48ee0e3db0" providerId="LiveId" clId="{FB36FAAD-C0BA-41AC-B28A-8CB6CBEB7FF2}" dt="2021-05-15T14:44:35.601" v="848" actId="20577"/>
          <ac:spMkLst>
            <pc:docMk/>
            <pc:sldMk cId="3939585084" sldId="1183"/>
            <ac:spMk id="7" creationId="{2453834D-AAB9-4473-9624-E8A6502CD76A}"/>
          </ac:spMkLst>
        </pc:spChg>
      </pc:sldChg>
      <pc:sldChg chg="addSp modSp add mod modAnim">
        <pc:chgData name="Ed Godfrey" userId="61aa7c48ee0e3db0" providerId="LiveId" clId="{FB36FAAD-C0BA-41AC-B28A-8CB6CBEB7FF2}" dt="2021-05-15T14:46:40.608" v="943"/>
        <pc:sldMkLst>
          <pc:docMk/>
          <pc:sldMk cId="2854798997" sldId="1184"/>
        </pc:sldMkLst>
        <pc:spChg chg="mod">
          <ac:chgData name="Ed Godfrey" userId="61aa7c48ee0e3db0" providerId="LiveId" clId="{FB36FAAD-C0BA-41AC-B28A-8CB6CBEB7FF2}" dt="2021-05-15T14:45:51.576" v="868" actId="255"/>
          <ac:spMkLst>
            <pc:docMk/>
            <pc:sldMk cId="2854798997" sldId="1184"/>
            <ac:spMk id="2" creationId="{F08A2007-B9E6-48A8-9E5E-C98EDFD53C8F}"/>
          </ac:spMkLst>
        </pc:spChg>
        <pc:spChg chg="mod">
          <ac:chgData name="Ed Godfrey" userId="61aa7c48ee0e3db0" providerId="LiveId" clId="{FB36FAAD-C0BA-41AC-B28A-8CB6CBEB7FF2}" dt="2021-05-15T14:45:28.599" v="866" actId="20577"/>
          <ac:spMkLst>
            <pc:docMk/>
            <pc:sldMk cId="2854798997" sldId="1184"/>
            <ac:spMk id="3" creationId="{F6C638D0-C884-48CF-BE26-27EEF100FAF2}"/>
          </ac:spMkLst>
        </pc:spChg>
        <pc:spChg chg="add mod">
          <ac:chgData name="Ed Godfrey" userId="61aa7c48ee0e3db0" providerId="LiveId" clId="{FB36FAAD-C0BA-41AC-B28A-8CB6CBEB7FF2}" dt="2021-05-15T14:46:20.524" v="930" actId="255"/>
          <ac:spMkLst>
            <pc:docMk/>
            <pc:sldMk cId="2854798997" sldId="1184"/>
            <ac:spMk id="4" creationId="{9C1A0D1F-07C2-4529-AAC2-DF971420FFB9}"/>
          </ac:spMkLst>
        </pc:spChg>
      </pc:sldChg>
      <pc:sldChg chg="add">
        <pc:chgData name="Ed Godfrey" userId="61aa7c48ee0e3db0" providerId="LiveId" clId="{FB36FAAD-C0BA-41AC-B28A-8CB6CBEB7FF2}" dt="2021-05-15T14:49:16.994" v="950"/>
        <pc:sldMkLst>
          <pc:docMk/>
          <pc:sldMk cId="422265929" sldId="118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5/16/2021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5/16/2021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5/16/2021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5/16/2021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5/16/2021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5/16/2021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5/16/2021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5/16/2021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5/16/2021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May 16,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7270749" y="2658110"/>
            <a:ext cx="4461641" cy="1508105"/>
          </a:xfrm>
          <a:prstGeom prst="rect">
            <a:avLst/>
          </a:prstGeom>
          <a:noFill/>
        </p:spPr>
        <p:txBody>
          <a:bodyPr wrap="square" rtlCol="0">
            <a:spAutoFit/>
          </a:bodyPr>
          <a:lstStyle/>
          <a:p>
            <a:pPr algn="ctr"/>
            <a:r>
              <a:rPr lang="en-US" sz="3200" dirty="0"/>
              <a:t>All the more Eager to See Your Face</a:t>
            </a:r>
          </a:p>
          <a:p>
            <a:pPr algn="ctr"/>
            <a:r>
              <a:rPr lang="en-US" sz="2800" i="1" dirty="0"/>
              <a:t>1 Thessalonians 2:13-16</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All the More eager…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2"/>
            </a:pPr>
            <a:r>
              <a:rPr lang="en-US" sz="3200" b="1" dirty="0"/>
              <a:t>Paul’s difficulty to return (18)</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461665"/>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For we wanted to come to you — I, Paul, more than once — and yet Satan hindered us.</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2070481"/>
            <a:ext cx="11590636" cy="4616648"/>
          </a:xfrm>
          <a:prstGeom prst="rect">
            <a:avLst/>
          </a:prstGeom>
          <a:noFill/>
        </p:spPr>
        <p:txBody>
          <a:bodyPr wrap="square" rtlCol="0">
            <a:spAutoFit/>
          </a:bodyPr>
          <a:lstStyle/>
          <a:p>
            <a:pPr marL="285750" lvl="0" indent="-285750" algn="just">
              <a:buFont typeface="Wingdings" panose="05000000000000000000" pitchFamily="2" charset="2"/>
              <a:buChar char="§"/>
            </a:pPr>
            <a:r>
              <a:rPr lang="en-US" sz="2100" dirty="0"/>
              <a:t>In Acts 5, Ananias sold a piece of property and kept back some of the price for himself. When he brought a portion of it and placed it at Peter's feet (probably saying it was what they received), Peter said to him, </a:t>
            </a:r>
            <a:r>
              <a:rPr lang="en-US" sz="2100" i="1" dirty="0"/>
              <a:t>Ananias, why has Satan filled your heart to lie to the Holy Spirit, and to keep back some of the price of the land? (5:3)</a:t>
            </a:r>
            <a:r>
              <a:rPr lang="en-US" sz="2100" dirty="0"/>
              <a:t>.  </a:t>
            </a:r>
          </a:p>
          <a:p>
            <a:pPr marL="285750" lvl="0" indent="-285750" algn="just">
              <a:buFont typeface="Wingdings" panose="05000000000000000000" pitchFamily="2" charset="2"/>
              <a:buChar char="§"/>
            </a:pPr>
            <a:r>
              <a:rPr lang="en-US" sz="2100" dirty="0"/>
              <a:t>The church of Smyrna was warned in Revelation 2:10, </a:t>
            </a:r>
            <a:r>
              <a:rPr lang="en-US" sz="2100" i="1" dirty="0"/>
              <a:t>Behold, the devil is about to cast some of you into prison, so that you will be tested, and you will have tribulation for ten days. Be faithful until death, and I will give you the crown of life.</a:t>
            </a:r>
            <a:r>
              <a:rPr lang="en-US" sz="2100" dirty="0"/>
              <a:t> </a:t>
            </a:r>
          </a:p>
          <a:p>
            <a:pPr marL="285750" lvl="0" indent="-285750" algn="just">
              <a:buFont typeface="Wingdings" panose="05000000000000000000" pitchFamily="2" charset="2"/>
              <a:buChar char="§"/>
            </a:pPr>
            <a:r>
              <a:rPr lang="en-US" sz="2100" dirty="0"/>
              <a:t>The church of Pergamum was told in Revelation 2:13, </a:t>
            </a:r>
            <a:r>
              <a:rPr lang="en-US" sz="2100" i="1" dirty="0"/>
              <a:t>I know where you dwell, where Satan's throne is; and you hold fast My name, and did not deny My faith even in the days of Antipas, My witness, My faithful one, who was killed among you, where Satan dwells. </a:t>
            </a:r>
            <a:endParaRPr lang="en-US" sz="2100" dirty="0"/>
          </a:p>
          <a:p>
            <a:pPr marL="285750" lvl="0" indent="-285750" algn="just">
              <a:buFont typeface="Wingdings" panose="05000000000000000000" pitchFamily="2" charset="2"/>
              <a:buChar char="§"/>
            </a:pPr>
            <a:r>
              <a:rPr lang="en-US" sz="2100" dirty="0"/>
              <a:t>The church of Philadelphia was warned in Revelation 3:9, </a:t>
            </a:r>
            <a:r>
              <a:rPr lang="en-US" sz="2100" i="1" dirty="0"/>
              <a:t>Behold, I will cause those of the synagogue of Satan, who say that they are Jews and are not, but lie — I will make them come and bow down at your feet, and make them know that I have loved you.</a:t>
            </a:r>
            <a:endParaRPr lang="en-US" sz="2100" dirty="0"/>
          </a:p>
        </p:txBody>
      </p:sp>
    </p:spTree>
    <p:extLst>
      <p:ext uri="{BB962C8B-B14F-4D97-AF65-F5344CB8AC3E}">
        <p14:creationId xmlns:p14="http://schemas.microsoft.com/office/powerpoint/2010/main" val="34529339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75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75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75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Galatians 5:7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You were running well; who hindered you from obeying the truth?</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651112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Thomas brooks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Arial" panose="020B0604020202020204" pitchFamily="34" charset="0"/>
                <a:ea typeface="Times New Roman" panose="02020603050405020304" pitchFamily="18" charset="0"/>
              </a:rPr>
              <a:t>“Satan being fallen from light to darkness, from happiness to misery, from heaven to hell, from an angel to a devil, is so full of malice and envy that he will leave no means </a:t>
            </a:r>
            <a:r>
              <a:rPr lang="en-US" sz="4000" i="1" dirty="0" err="1">
                <a:effectLst/>
                <a:latin typeface="Arial" panose="020B0604020202020204" pitchFamily="34" charset="0"/>
                <a:ea typeface="Times New Roman" panose="02020603050405020304" pitchFamily="18" charset="0"/>
              </a:rPr>
              <a:t>unattempted</a:t>
            </a:r>
            <a:r>
              <a:rPr lang="en-US" sz="4000" i="1" dirty="0">
                <a:effectLst/>
                <a:latin typeface="Arial" panose="020B0604020202020204" pitchFamily="34" charset="0"/>
                <a:ea typeface="Times New Roman" panose="02020603050405020304" pitchFamily="18" charset="0"/>
              </a:rPr>
              <a:t>, whereby he may make all others eternally miserable with himself.”</a:t>
            </a:r>
            <a:r>
              <a:rPr lang="en-US" sz="4000" dirty="0">
                <a:effectLst/>
                <a:latin typeface="Arial" panose="020B0604020202020204" pitchFamily="34" charset="0"/>
                <a:ea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417370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Satan’s activity</a:t>
            </a:r>
          </a:p>
        </p:txBody>
      </p:sp>
      <p:sp>
        <p:nvSpPr>
          <p:cNvPr id="2" name="TextBox 1">
            <a:extLst>
              <a:ext uri="{FF2B5EF4-FFF2-40B4-BE49-F238E27FC236}">
                <a16:creationId xmlns:a16="http://schemas.microsoft.com/office/drawing/2014/main" id="{F08A2007-B9E6-48A8-9E5E-C98EDFD53C8F}"/>
              </a:ext>
            </a:extLst>
          </p:cNvPr>
          <p:cNvSpPr txBox="1"/>
          <p:nvPr/>
        </p:nvSpPr>
        <p:spPr>
          <a:xfrm>
            <a:off x="207667" y="833571"/>
            <a:ext cx="11590636" cy="4031873"/>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In Ephesians 6:12 believers are reminded that </a:t>
            </a:r>
            <a:r>
              <a:rPr lang="en-US" sz="2400" i="1" dirty="0">
                <a:effectLst/>
                <a:latin typeface="Calibri" panose="020F0502020204030204" pitchFamily="34" charset="0"/>
                <a:ea typeface="Calibri" panose="020F0502020204030204" pitchFamily="34" charset="0"/>
                <a:cs typeface="Calibri" panose="020F0502020204030204" pitchFamily="34" charset="0"/>
              </a:rPr>
              <a:t>our battle is not against flesh and blood, but against the rulers, against the powers, against the world forces of this darkness, against the spiritual forces of wickedness in the heavenly place.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In 2 Corinthians 2:11 Paul writes, </a:t>
            </a:r>
            <a:r>
              <a:rPr lang="en-US" sz="2400" i="1" dirty="0">
                <a:effectLst/>
                <a:latin typeface="Calibri" panose="020F0502020204030204" pitchFamily="34" charset="0"/>
                <a:ea typeface="Calibri" panose="020F0502020204030204" pitchFamily="34" charset="0"/>
                <a:cs typeface="Calibri" panose="020F0502020204030204" pitchFamily="34" charset="0"/>
              </a:rPr>
              <a:t>so that no advantage would be taken of us by </a:t>
            </a:r>
            <a:r>
              <a:rPr lang="en-US" sz="2400" i="1" u="sng" dirty="0">
                <a:effectLst/>
                <a:latin typeface="Calibri" panose="020F0502020204030204" pitchFamily="34" charset="0"/>
                <a:ea typeface="Calibri" panose="020F0502020204030204" pitchFamily="34" charset="0"/>
                <a:cs typeface="Calibri" panose="020F0502020204030204" pitchFamily="34" charset="0"/>
              </a:rPr>
              <a:t>Satan</a:t>
            </a:r>
            <a:r>
              <a:rPr lang="en-US" sz="2400" i="1" dirty="0">
                <a:effectLst/>
                <a:latin typeface="Calibri" panose="020F0502020204030204" pitchFamily="34" charset="0"/>
                <a:ea typeface="Calibri" panose="020F0502020204030204" pitchFamily="34" charset="0"/>
                <a:cs typeface="Calibri" panose="020F0502020204030204" pitchFamily="34" charset="0"/>
              </a:rPr>
              <a:t>, for we are not ignorant of his schemes</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In 1 Timothy 3:6-7 believers are warned about qualification for church leaders lest they be exploited by Satan; 6 </a:t>
            </a:r>
            <a:r>
              <a:rPr lang="en-US" sz="2400" i="1" dirty="0">
                <a:effectLst/>
                <a:latin typeface="Calibri" panose="020F0502020204030204" pitchFamily="34" charset="0"/>
                <a:ea typeface="Calibri" panose="020F0502020204030204" pitchFamily="34" charset="0"/>
                <a:cs typeface="Calibri" panose="020F0502020204030204" pitchFamily="34" charset="0"/>
              </a:rPr>
              <a:t>and not a new convert, so that he will not become conceited and fall into the condemnation incurred by the </a:t>
            </a:r>
            <a:r>
              <a:rPr lang="en-US" sz="2400" i="1" u="sng" dirty="0">
                <a:effectLst/>
                <a:latin typeface="Calibri" panose="020F0502020204030204" pitchFamily="34" charset="0"/>
                <a:ea typeface="Calibri" panose="020F0502020204030204" pitchFamily="34" charset="0"/>
                <a:cs typeface="Calibri" panose="020F0502020204030204" pitchFamily="34" charset="0"/>
              </a:rPr>
              <a:t>devil</a:t>
            </a:r>
            <a:r>
              <a:rPr lang="en-US" sz="2400" i="1" dirty="0">
                <a:effectLst/>
                <a:latin typeface="Calibri" panose="020F0502020204030204" pitchFamily="34" charset="0"/>
                <a:ea typeface="Calibri" panose="020F0502020204030204" pitchFamily="34" charset="0"/>
                <a:cs typeface="Calibri" panose="020F0502020204030204" pitchFamily="34" charset="0"/>
              </a:rPr>
              <a:t>. 7 And he must have a good reputation with those outside the church, so that he will not fall into reproach and the snare of the </a:t>
            </a:r>
            <a:r>
              <a:rPr lang="en-US" sz="2400" i="1" u="sng" dirty="0">
                <a:effectLst/>
                <a:latin typeface="Calibri" panose="020F0502020204030204" pitchFamily="34" charset="0"/>
                <a:ea typeface="Calibri" panose="020F0502020204030204" pitchFamily="34" charset="0"/>
                <a:cs typeface="Calibri" panose="020F0502020204030204" pitchFamily="34" charset="0"/>
              </a:rPr>
              <a:t>devil</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46787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Satan’s activity</a:t>
            </a:r>
          </a:p>
        </p:txBody>
      </p:sp>
      <p:sp>
        <p:nvSpPr>
          <p:cNvPr id="2" name="TextBox 1">
            <a:extLst>
              <a:ext uri="{FF2B5EF4-FFF2-40B4-BE49-F238E27FC236}">
                <a16:creationId xmlns:a16="http://schemas.microsoft.com/office/drawing/2014/main" id="{F08A2007-B9E6-48A8-9E5E-C98EDFD53C8F}"/>
              </a:ext>
            </a:extLst>
          </p:cNvPr>
          <p:cNvSpPr txBox="1"/>
          <p:nvPr/>
        </p:nvSpPr>
        <p:spPr>
          <a:xfrm>
            <a:off x="207667" y="833571"/>
            <a:ext cx="11590636" cy="5816977"/>
          </a:xfrm>
          <a:prstGeom prst="rect">
            <a:avLst/>
          </a:prstGeom>
          <a:noFill/>
        </p:spPr>
        <p:txBody>
          <a:bodyPr wrap="square" rtlCol="0">
            <a:spAutoFit/>
          </a:bodyPr>
          <a:lstStyle/>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In 1 Timothy 5:15 we are warned for younger widows; </a:t>
            </a:r>
            <a:r>
              <a:rPr lang="en-US" sz="2400" i="1" dirty="0">
                <a:effectLst/>
                <a:latin typeface="Calibri" panose="020F0502020204030204" pitchFamily="34" charset="0"/>
                <a:ea typeface="Calibri" panose="020F0502020204030204" pitchFamily="34" charset="0"/>
                <a:cs typeface="Calibri" panose="020F0502020204030204" pitchFamily="34" charset="0"/>
              </a:rPr>
              <a:t>Some (younger widows) have already turned aside to follow </a:t>
            </a:r>
            <a:r>
              <a:rPr lang="en-US" sz="2400" i="1" u="sng" dirty="0">
                <a:effectLst/>
                <a:latin typeface="Calibri" panose="020F0502020204030204" pitchFamily="34" charset="0"/>
                <a:ea typeface="Calibri" panose="020F0502020204030204" pitchFamily="34" charset="0"/>
                <a:cs typeface="Calibri" panose="020F0502020204030204" pitchFamily="34" charset="0"/>
              </a:rPr>
              <a:t>Satan</a:t>
            </a: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In 1 Corinthians 7:5 we learn that Satan entices married couples with sexual temptation; </a:t>
            </a:r>
            <a:r>
              <a:rPr lang="en-US" sz="2400" i="1" dirty="0">
                <a:effectLst/>
                <a:latin typeface="Calibri" panose="020F0502020204030204" pitchFamily="34" charset="0"/>
                <a:ea typeface="Calibri" panose="020F0502020204030204" pitchFamily="34" charset="0"/>
                <a:cs typeface="Calibri" panose="020F0502020204030204" pitchFamily="34" charset="0"/>
              </a:rPr>
              <a:t>Stop depriving one another ... lest </a:t>
            </a:r>
            <a:r>
              <a:rPr lang="en-US" sz="2400" i="1" u="sng" dirty="0">
                <a:effectLst/>
                <a:latin typeface="Calibri" panose="020F0502020204030204" pitchFamily="34" charset="0"/>
                <a:ea typeface="Calibri" panose="020F0502020204030204" pitchFamily="34" charset="0"/>
                <a:cs typeface="Calibri" panose="020F0502020204030204" pitchFamily="34" charset="0"/>
              </a:rPr>
              <a:t>Satan</a:t>
            </a:r>
            <a:r>
              <a:rPr lang="en-US" sz="2400" i="1" dirty="0">
                <a:effectLst/>
                <a:latin typeface="Calibri" panose="020F0502020204030204" pitchFamily="34" charset="0"/>
                <a:ea typeface="Calibri" panose="020F0502020204030204" pitchFamily="34" charset="0"/>
                <a:cs typeface="Calibri" panose="020F0502020204030204" pitchFamily="34" charset="0"/>
              </a:rPr>
              <a:t> tempt you because of your lack of self-control</a:t>
            </a:r>
            <a:r>
              <a:rPr lang="en-US" sz="2400" dirty="0">
                <a:effectLst/>
                <a:latin typeface="Arial" panose="020B060402020202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In Luke 22:31-32 we find Satan went after Peter and Christ warning; </a:t>
            </a:r>
            <a:r>
              <a:rPr lang="en-US" sz="2400" i="1" dirty="0">
                <a:effectLst/>
                <a:latin typeface="Calibri" panose="020F0502020204030204" pitchFamily="34" charset="0"/>
                <a:ea typeface="Calibri" panose="020F0502020204030204" pitchFamily="34" charset="0"/>
                <a:cs typeface="Calibri" panose="020F0502020204030204" pitchFamily="34" charset="0"/>
              </a:rPr>
              <a:t>Simon, Simon, behold, </a:t>
            </a:r>
            <a:r>
              <a:rPr lang="en-US" sz="2400" i="1" u="sng" dirty="0">
                <a:effectLst/>
                <a:latin typeface="Calibri" panose="020F0502020204030204" pitchFamily="34" charset="0"/>
                <a:ea typeface="Calibri" panose="020F0502020204030204" pitchFamily="34" charset="0"/>
                <a:cs typeface="Calibri" panose="020F0502020204030204" pitchFamily="34" charset="0"/>
              </a:rPr>
              <a:t>Satan</a:t>
            </a:r>
            <a:r>
              <a:rPr lang="en-US" sz="2400" i="1" dirty="0">
                <a:effectLst/>
                <a:latin typeface="Calibri" panose="020F0502020204030204" pitchFamily="34" charset="0"/>
                <a:ea typeface="Calibri" panose="020F0502020204030204" pitchFamily="34" charset="0"/>
                <a:cs typeface="Calibri" panose="020F0502020204030204" pitchFamily="34" charset="0"/>
              </a:rPr>
              <a:t> has demanded permission to sift you like wheat; but I have prayed for you, that you may not fail; and you, when once you have turned again, strengthen your brothers.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In Job 1 we find Satan went after Job.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
            </a:pPr>
            <a:r>
              <a:rPr lang="en-US" sz="2800" dirty="0">
                <a:effectLst/>
                <a:latin typeface="Arial" panose="020B0604020202020204" pitchFamily="34" charset="0"/>
                <a:ea typeface="Calibri" panose="020F0502020204030204" pitchFamily="34" charset="0"/>
                <a:cs typeface="Times New Roman" panose="02020603050405020304" pitchFamily="18" charset="0"/>
              </a:rPr>
              <a:t>In 2 Corinthians 12:7 we learn that Satan went after Paul; </a:t>
            </a:r>
            <a:r>
              <a:rPr lang="en-US" sz="2400" i="1" dirty="0">
                <a:effectLst/>
                <a:latin typeface="Calibri" panose="020F0502020204030204" pitchFamily="34" charset="0"/>
                <a:ea typeface="Calibri" panose="020F0502020204030204" pitchFamily="34" charset="0"/>
                <a:cs typeface="Calibri" panose="020F0502020204030204" pitchFamily="34" charset="0"/>
              </a:rPr>
              <a:t>Because of the surpassing greatness of the revelations, for this reason, to keep me from exalting myself, there was given me a thorn in the flesh, a messenger of </a:t>
            </a:r>
            <a:r>
              <a:rPr lang="en-US" sz="2400" i="1" u="sng" dirty="0">
                <a:effectLst/>
                <a:latin typeface="Calibri" panose="020F0502020204030204" pitchFamily="34" charset="0"/>
                <a:ea typeface="Calibri" panose="020F0502020204030204" pitchFamily="34" charset="0"/>
                <a:cs typeface="Calibri" panose="020F0502020204030204" pitchFamily="34" charset="0"/>
              </a:rPr>
              <a:t>Satan</a:t>
            </a:r>
            <a:r>
              <a:rPr lang="en-US" sz="2400" i="1" dirty="0">
                <a:effectLst/>
                <a:latin typeface="Calibri" panose="020F0502020204030204" pitchFamily="34" charset="0"/>
                <a:ea typeface="Calibri" panose="020F0502020204030204" pitchFamily="34" charset="0"/>
                <a:cs typeface="Calibri" panose="020F0502020204030204" pitchFamily="34" charset="0"/>
              </a:rPr>
              <a:t> to torment me — to keep me from exalting myself!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3691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Thomas brooks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909310"/>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2700" i="1" dirty="0">
                <a:effectLst/>
                <a:latin typeface="Arial" panose="020B0604020202020204" pitchFamily="34" charset="0"/>
                <a:ea typeface="Calibri" panose="020F0502020204030204" pitchFamily="34" charset="0"/>
                <a:cs typeface="Times New Roman" panose="02020603050405020304" pitchFamily="18" charset="0"/>
              </a:rPr>
              <a:t>Whatever sin the heart of man is most prone to, that the devil will help forward. If David be proud of his people, Satan will provoke him to number them, that he may be yet prouder (2 Samuel 24). </a:t>
            </a:r>
            <a:endParaRPr lang="en-US" sz="2700" i="1"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lgn="just">
              <a:spcBef>
                <a:spcPts val="0"/>
              </a:spcBef>
              <a:spcAft>
                <a:spcPts val="0"/>
              </a:spcAft>
              <a:buFont typeface="Wingdings" panose="05000000000000000000" pitchFamily="2" charset="2"/>
              <a:buChar char="§"/>
            </a:pPr>
            <a:r>
              <a:rPr lang="en-US" sz="2700" i="1" dirty="0">
                <a:effectLst/>
                <a:latin typeface="Arial" panose="020B0604020202020204" pitchFamily="34" charset="0"/>
                <a:ea typeface="Calibri" panose="020F0502020204030204" pitchFamily="34" charset="0"/>
                <a:cs typeface="Times New Roman" panose="02020603050405020304" pitchFamily="18" charset="0"/>
              </a:rPr>
              <a:t>If Peter be slavishly fearful, Satan will put him upon rebuking and denying of Christ, to save his own skin (Matthew 16:22; 26:69-75). </a:t>
            </a:r>
          </a:p>
          <a:p>
            <a:pPr marL="457200" marR="0" indent="-457200" algn="just">
              <a:spcBef>
                <a:spcPts val="0"/>
              </a:spcBef>
              <a:spcAft>
                <a:spcPts val="0"/>
              </a:spcAft>
              <a:buFont typeface="Wingdings" panose="05000000000000000000" pitchFamily="2" charset="2"/>
              <a:buChar char="§"/>
            </a:pPr>
            <a:r>
              <a:rPr lang="en-US" sz="2700" i="1" dirty="0">
                <a:effectLst/>
                <a:latin typeface="Arial" panose="020B0604020202020204" pitchFamily="34" charset="0"/>
                <a:ea typeface="Calibri" panose="020F0502020204030204" pitchFamily="34" charset="0"/>
                <a:cs typeface="Times New Roman" panose="02020603050405020304" pitchFamily="18" charset="0"/>
              </a:rPr>
              <a:t>If Ahab's prophets be given to flatter, the devil will straightway become a lying spirit in the mouths of four hundred of them, and they shall flatter Ahab to his ruin (1 Kings 22). </a:t>
            </a:r>
          </a:p>
          <a:p>
            <a:pPr marL="457200" marR="0" indent="-457200" algn="just">
              <a:spcBef>
                <a:spcPts val="0"/>
              </a:spcBef>
              <a:spcAft>
                <a:spcPts val="0"/>
              </a:spcAft>
              <a:buFont typeface="Wingdings" panose="05000000000000000000" pitchFamily="2" charset="2"/>
              <a:buChar char="§"/>
            </a:pPr>
            <a:r>
              <a:rPr lang="en-US" sz="2700" i="1" dirty="0">
                <a:effectLst/>
                <a:latin typeface="Arial" panose="020B0604020202020204" pitchFamily="34" charset="0"/>
                <a:ea typeface="Calibri" panose="020F0502020204030204" pitchFamily="34" charset="0"/>
                <a:cs typeface="Times New Roman" panose="02020603050405020304" pitchFamily="18" charset="0"/>
              </a:rPr>
              <a:t>If Judas will be a traitor, Satan will quickly enter into his heart and make him sell his master for money, which some heathens would never have done (John 13:2). </a:t>
            </a:r>
          </a:p>
          <a:p>
            <a:pPr marL="457200" marR="0" indent="-457200" algn="just">
              <a:spcBef>
                <a:spcPts val="0"/>
              </a:spcBef>
              <a:spcAft>
                <a:spcPts val="0"/>
              </a:spcAft>
              <a:buFont typeface="Wingdings" panose="05000000000000000000" pitchFamily="2" charset="2"/>
              <a:buChar char="§"/>
            </a:pPr>
            <a:r>
              <a:rPr lang="en-US" sz="2700" i="1" dirty="0">
                <a:effectLst/>
                <a:latin typeface="Arial" panose="020B0604020202020204" pitchFamily="34" charset="0"/>
                <a:ea typeface="Calibri" panose="020F0502020204030204" pitchFamily="34" charset="0"/>
                <a:cs typeface="Times New Roman" panose="02020603050405020304" pitchFamily="18" charset="0"/>
              </a:rPr>
              <a:t>If Ananias will lie for advantage, Satan will fill his heart that he may lie, with a witness to the Holy Ghost (Acts 5:3). Satan loves to sail with the wind, and to suit men's temptations to their conditions and inclinations. </a:t>
            </a:r>
          </a:p>
        </p:txBody>
      </p:sp>
    </p:spTree>
    <p:extLst>
      <p:ext uri="{BB962C8B-B14F-4D97-AF65-F5344CB8AC3E}">
        <p14:creationId xmlns:p14="http://schemas.microsoft.com/office/powerpoint/2010/main" val="127122870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Thomas brooks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2800" i="1" dirty="0">
                <a:effectLst/>
                <a:latin typeface="Arial" panose="020B0604020202020204" pitchFamily="34" charset="0"/>
                <a:ea typeface="Calibri" panose="020F0502020204030204" pitchFamily="34" charset="0"/>
                <a:cs typeface="Times New Roman" panose="02020603050405020304" pitchFamily="18" charset="0"/>
              </a:rPr>
              <a:t>If they be in prosperity, he will tempt them to deny God (Proverbs 30:9); if they be in adversity, he will tempt them to distrust God; if their knowledge be weak, he will tempt them to trust God; if their knowledge be weak, he will tempt them to have low thoughts of God; if their conscience be tender, he will tempt to scrupulosity; if large, to carnal security; if bold-spirited, he will tempt to presumption; if timorous, to desperation; if flexible, to inconstancy; if stiff, to impenitency.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42617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All the More eager…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startAt="3"/>
            </a:pPr>
            <a:r>
              <a:rPr lang="en-US" sz="3200" b="1" dirty="0"/>
              <a:t>Paul’s delight in the Thessalonians (19-20)</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19 For who is our hope or joy or crown of exultation? Is it not even you, in the presence of our Lord Jesus at His coming? 20 For you are our glory and joy.</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2336298"/>
            <a:ext cx="11590636" cy="2031325"/>
          </a:xfrm>
          <a:prstGeom prst="rect">
            <a:avLst/>
          </a:prstGeom>
          <a:noFill/>
        </p:spPr>
        <p:txBody>
          <a:bodyPr wrap="square" rtlCol="0">
            <a:spAutoFit/>
          </a:bodyPr>
          <a:lstStyle/>
          <a:p>
            <a:pPr marL="457200" lvl="0" indent="-457200" algn="just">
              <a:buAutoNum type="alphaUcPeriod"/>
            </a:pPr>
            <a:r>
              <a:rPr lang="en-US" sz="2100" dirty="0"/>
              <a:t>The descriptions of the saints:</a:t>
            </a:r>
          </a:p>
          <a:p>
            <a:pPr marL="914400" lvl="1" indent="-457200" algn="just">
              <a:buFont typeface="+mj-lt"/>
              <a:buAutoNum type="arabicPeriod"/>
            </a:pPr>
            <a:r>
              <a:rPr lang="en-US" sz="2100" dirty="0"/>
              <a:t>Our hope</a:t>
            </a:r>
          </a:p>
          <a:p>
            <a:pPr marL="914400" lvl="1" indent="-457200" algn="just">
              <a:buAutoNum type="arabicPeriod"/>
            </a:pPr>
            <a:r>
              <a:rPr lang="en-US" sz="2100" dirty="0"/>
              <a:t>Our joy</a:t>
            </a:r>
          </a:p>
          <a:p>
            <a:pPr marL="914400" lvl="1" indent="-457200" algn="just">
              <a:buAutoNum type="arabicPeriod"/>
            </a:pPr>
            <a:r>
              <a:rPr lang="en-US" sz="2100" dirty="0"/>
              <a:t>Our crown of exultation</a:t>
            </a:r>
          </a:p>
          <a:p>
            <a:pPr marL="914400" lvl="1" indent="-457200" algn="just">
              <a:buAutoNum type="arabicPeriod"/>
            </a:pPr>
            <a:r>
              <a:rPr lang="en-US" sz="2100" dirty="0"/>
              <a:t>Our glory</a:t>
            </a:r>
          </a:p>
          <a:p>
            <a:pPr lvl="1" algn="just"/>
            <a:endParaRPr lang="en-US" sz="2100" dirty="0"/>
          </a:p>
        </p:txBody>
      </p:sp>
    </p:spTree>
    <p:extLst>
      <p:ext uri="{BB962C8B-B14F-4D97-AF65-F5344CB8AC3E}">
        <p14:creationId xmlns:p14="http://schemas.microsoft.com/office/powerpoint/2010/main" val="39395850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175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750"/>
                                        <p:tgtEl>
                                          <p:spTgt spid="7">
                                            <p:txEl>
                                              <p:pRg st="1" end="1"/>
                                            </p:txEl>
                                          </p:spTgt>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750"/>
                                        <p:tgtEl>
                                          <p:spTgt spid="7">
                                            <p:txEl>
                                              <p:pRg st="2" end="2"/>
                                            </p:txEl>
                                          </p:spTgt>
                                        </p:tgtEl>
                                      </p:cBhvr>
                                    </p:animEffect>
                                  </p:childTnLst>
                                </p:cTn>
                              </p:par>
                            </p:childTnLst>
                          </p:cTn>
                        </p:par>
                        <p:par>
                          <p:cTn id="25" fill="hold">
                            <p:stCondLst>
                              <p:cond delay="5250"/>
                            </p:stCondLst>
                            <p:childTnLst>
                              <p:par>
                                <p:cTn id="26" presetID="10" presetClass="entr" presetSubtype="0" fill="hold" nodeType="after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750"/>
                                        <p:tgtEl>
                                          <p:spTgt spid="7">
                                            <p:txEl>
                                              <p:pRg st="3" end="3"/>
                                            </p:txEl>
                                          </p:spTgt>
                                        </p:tgtEl>
                                      </p:cBhvr>
                                    </p:animEffect>
                                  </p:childTnLst>
                                </p:cTn>
                              </p:par>
                            </p:childTnLst>
                          </p:cTn>
                        </p:par>
                        <p:par>
                          <p:cTn id="29" fill="hold">
                            <p:stCondLst>
                              <p:cond delay="7000"/>
                            </p:stCondLst>
                            <p:childTnLst>
                              <p:par>
                                <p:cTn id="30" presetID="10" presetClass="entr" presetSubtype="0" fill="hold" nodeType="after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Charles </a:t>
            </a:r>
            <a:r>
              <a:rPr lang="en-US" sz="3600" b="1" dirty="0" err="1">
                <a:solidFill>
                  <a:srgbClr val="92D050"/>
                </a:solidFill>
              </a:rPr>
              <a:t>spurgeon</a:t>
            </a: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08543"/>
          </a:xfrm>
          <a:prstGeom prst="rect">
            <a:avLst/>
          </a:prstGeom>
          <a:noFill/>
        </p:spPr>
        <p:txBody>
          <a:bodyPr wrap="square" rtlCol="0">
            <a:spAutoFit/>
          </a:bodyPr>
          <a:lstStyle/>
          <a:p>
            <a:pPr marL="0" marR="0" algn="just">
              <a:spcBef>
                <a:spcPts val="0"/>
              </a:spcBef>
              <a:spcAft>
                <a:spcPts val="0"/>
              </a:spcAft>
            </a:pPr>
            <a:r>
              <a:rPr lang="en-US" sz="2800" i="1" dirty="0">
                <a:effectLst/>
                <a:latin typeface="Arial" panose="020B0604020202020204" pitchFamily="34" charset="0"/>
                <a:ea typeface="Calibri" panose="020F0502020204030204" pitchFamily="34" charset="0"/>
                <a:cs typeface="Times New Roman" panose="02020603050405020304" pitchFamily="18" charset="0"/>
              </a:rPr>
              <a:t>My Beloved Friends, after enjoying a few restful nights and quiet days, I feel myself coming round again, and my heart is full of praise and thanksgiving to our gracious God. Your prayers have been incessant and have prevailed; and I am very grateful to you all. As long as I am able, it will be my joy to be of service to you; and my only grief has been that sickness has weakened my powers and rendered me less able to discharge my happy duties among you.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C1A0D1F-07C2-4529-AAC2-DF971420FFB9}"/>
              </a:ext>
            </a:extLst>
          </p:cNvPr>
          <p:cNvSpPr txBox="1"/>
          <p:nvPr/>
        </p:nvSpPr>
        <p:spPr>
          <a:xfrm>
            <a:off x="272323" y="4056335"/>
            <a:ext cx="11590636" cy="2677656"/>
          </a:xfrm>
          <a:prstGeom prst="rect">
            <a:avLst/>
          </a:prstGeom>
          <a:noFill/>
        </p:spPr>
        <p:txBody>
          <a:bodyPr wrap="square" rtlCol="0">
            <a:spAutoFit/>
          </a:bodyPr>
          <a:lstStyle/>
          <a:p>
            <a:pPr marL="0" marR="0" algn="just">
              <a:spcBef>
                <a:spcPts val="0"/>
              </a:spcBef>
              <a:spcAft>
                <a:spcPts val="0"/>
              </a:spcAft>
            </a:pPr>
            <a:r>
              <a:rPr lang="en-US" sz="2800" i="1" dirty="0">
                <a:effectLst/>
                <a:latin typeface="Arial" panose="020B0604020202020204" pitchFamily="34" charset="0"/>
                <a:ea typeface="Calibri" panose="020F0502020204030204" pitchFamily="34" charset="0"/>
                <a:cs typeface="Times New Roman" panose="02020603050405020304" pitchFamily="18" charset="0"/>
              </a:rPr>
              <a:t>Beloved Friends, By the time this letter is read to you, I shall, if the Lord will, be on my way back to you; and my prayer is that I may return 'in the fulness of the blessing of the gospel of Christ.' Very greatly have I been cheered by hearing of your prayers for me, and still more by the news of the good and great work which the Lord is doing in your midst. It is glad tidings indeed.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79899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May 16,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7270749" y="2658110"/>
            <a:ext cx="4461641" cy="1508105"/>
          </a:xfrm>
          <a:prstGeom prst="rect">
            <a:avLst/>
          </a:prstGeom>
          <a:noFill/>
        </p:spPr>
        <p:txBody>
          <a:bodyPr wrap="square" rtlCol="0">
            <a:spAutoFit/>
          </a:bodyPr>
          <a:lstStyle/>
          <a:p>
            <a:pPr algn="ctr"/>
            <a:r>
              <a:rPr lang="en-US" sz="3200" dirty="0"/>
              <a:t>The Gladness and Sadness of Ministry</a:t>
            </a:r>
          </a:p>
          <a:p>
            <a:pPr algn="ctr"/>
            <a:r>
              <a:rPr lang="en-US" sz="2800" i="1" dirty="0"/>
              <a:t>1 Thessalonians 2:13-16</a:t>
            </a:r>
          </a:p>
        </p:txBody>
      </p:sp>
    </p:spTree>
    <p:extLst>
      <p:ext uri="{BB962C8B-B14F-4D97-AF65-F5344CB8AC3E}">
        <p14:creationId xmlns:p14="http://schemas.microsoft.com/office/powerpoint/2010/main" val="42226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a:t>
            </a:r>
            <a:r>
              <a:rPr lang="en-US" sz="3600" b="1">
                <a:solidFill>
                  <a:srgbClr val="92D050"/>
                </a:solidFill>
              </a:rPr>
              <a:t>Thessalonians 2:17-20</a:t>
            </a: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17 But we, brethren, having been taken away from you for a short while — in person, not in spirit — were all the more eager with great desire to see your face. 18 For we wanted to come to you — I, Paul, more than once — and yet Satan hindered us. 19 For who is our hope or joy or crown of exultation? Is it not even you, in the presence of our Lord Jesus at His coming? 20 For you are our glory and joy.</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Outline of 1 Thessalonians 2:17-20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788586"/>
            <a:ext cx="11590636" cy="1938992"/>
          </a:xfrm>
          <a:prstGeom prst="rect">
            <a:avLst/>
          </a:prstGeom>
          <a:noFill/>
        </p:spPr>
        <p:txBody>
          <a:bodyPr wrap="square" rtlCol="0">
            <a:spAutoFit/>
          </a:bodyPr>
          <a:lstStyle/>
          <a:p>
            <a:pPr marL="400050" lvl="0" indent="-400050">
              <a:buAutoNum type="romanUcPeriod"/>
            </a:pPr>
            <a:r>
              <a:rPr lang="en-US" sz="4000" dirty="0"/>
              <a:t>Paul’s desire to return (2:17)</a:t>
            </a:r>
          </a:p>
          <a:p>
            <a:pPr marL="400050" lvl="0" indent="-400050">
              <a:buAutoNum type="romanUcPeriod"/>
            </a:pPr>
            <a:r>
              <a:rPr lang="en-US" sz="4000" dirty="0"/>
              <a:t>Paul’s difficulty in returning (2:18)</a:t>
            </a:r>
          </a:p>
          <a:p>
            <a:pPr marL="400050" lvl="0" indent="-400050">
              <a:buAutoNum type="romanUcPeriod"/>
            </a:pPr>
            <a:r>
              <a:rPr lang="en-US" sz="4000" dirty="0"/>
              <a:t>Paul’s delight in the Thessalonians (2:19-20)</a:t>
            </a:r>
          </a:p>
        </p:txBody>
      </p:sp>
    </p:spTree>
    <p:extLst>
      <p:ext uri="{BB962C8B-B14F-4D97-AF65-F5344CB8AC3E}">
        <p14:creationId xmlns:p14="http://schemas.microsoft.com/office/powerpoint/2010/main" val="22897829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All the More eager…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a:pPr>
            <a:r>
              <a:rPr lang="en-US" sz="3200" b="1" dirty="0"/>
              <a:t>Paul’s desire to return (17)</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But we, brethren, having been taken away from you for a short while — in person, not in spirit — were all the more eager with great desire to see your face.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2804127"/>
            <a:ext cx="11590636" cy="1477328"/>
          </a:xfrm>
          <a:prstGeom prst="rect">
            <a:avLst/>
          </a:prstGeom>
          <a:noFill/>
        </p:spPr>
        <p:txBody>
          <a:bodyPr wrap="square" rtlCol="0">
            <a:spAutoFit/>
          </a:bodyPr>
          <a:lstStyle/>
          <a:p>
            <a:r>
              <a:rPr lang="en-US" i="1" dirty="0"/>
              <a:t>…were all the more eager with great desire to see your face. (NASB95)</a:t>
            </a:r>
            <a:endParaRPr lang="en-US" dirty="0"/>
          </a:p>
          <a:p>
            <a:r>
              <a:rPr lang="en-US" i="1" dirty="0"/>
              <a:t> </a:t>
            </a:r>
            <a:endParaRPr lang="en-US" dirty="0"/>
          </a:p>
          <a:p>
            <a:r>
              <a:rPr lang="en-US" i="1" dirty="0"/>
              <a:t>…endeavored more eagerly to see your face with great desire (</a:t>
            </a:r>
            <a:r>
              <a:rPr lang="en-US" i="1" dirty="0" err="1"/>
              <a:t>NKJV</a:t>
            </a:r>
            <a:r>
              <a:rPr lang="en-US" i="1" dirty="0"/>
              <a:t>)</a:t>
            </a:r>
            <a:endParaRPr lang="en-US" dirty="0"/>
          </a:p>
          <a:p>
            <a:r>
              <a:rPr lang="en-US" i="1" dirty="0"/>
              <a:t> </a:t>
            </a:r>
            <a:endParaRPr lang="en-US" dirty="0"/>
          </a:p>
          <a:p>
            <a:r>
              <a:rPr lang="en-US" i="1" dirty="0"/>
              <a:t>…we greatly desired and made every effort to return and see you face to face (</a:t>
            </a:r>
            <a:r>
              <a:rPr lang="en-US" i="1" dirty="0" err="1"/>
              <a:t>HCSB</a:t>
            </a:r>
            <a:r>
              <a:rPr lang="en-US" i="1" dirty="0"/>
              <a:t>)</a:t>
            </a:r>
            <a:endParaRPr lang="en-US" dirty="0"/>
          </a:p>
        </p:txBody>
      </p:sp>
    </p:spTree>
    <p:extLst>
      <p:ext uri="{BB962C8B-B14F-4D97-AF65-F5344CB8AC3E}">
        <p14:creationId xmlns:p14="http://schemas.microsoft.com/office/powerpoint/2010/main" val="5429759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750"/>
                                        <p:tgtEl>
                                          <p:spTgt spid="4"/>
                                        </p:tgtEl>
                                      </p:cBhvr>
                                    </p:animEffect>
                                  </p:childTnLst>
                                </p:cTn>
                              </p:par>
                            </p:childTnLst>
                          </p:cTn>
                        </p:par>
                        <p:par>
                          <p:cTn id="12" fill="hold">
                            <p:stCondLst>
                              <p:cond delay="3750"/>
                            </p:stCondLst>
                            <p:childTnLst>
                              <p:par>
                                <p:cTn id="13" presetID="10" presetClass="entr" presetSubtype="0" fill="hold" nodeType="afterEffect">
                                  <p:stCondLst>
                                    <p:cond delay="225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750"/>
                                        <p:tgtEl>
                                          <p:spTgt spid="7">
                                            <p:txEl>
                                              <p:pRg st="0" end="0"/>
                                            </p:txEl>
                                          </p:spTgt>
                                        </p:tgtEl>
                                      </p:cBhvr>
                                    </p:animEffect>
                                  </p:childTnLst>
                                </p:cTn>
                              </p:par>
                            </p:childTnLst>
                          </p:cTn>
                        </p:par>
                        <p:par>
                          <p:cTn id="16" fill="hold">
                            <p:stCondLst>
                              <p:cond delay="7750"/>
                            </p:stCondLst>
                            <p:childTnLst>
                              <p:par>
                                <p:cTn id="17" presetID="10" presetClass="entr" presetSubtype="0" fill="hold" nodeType="afterEffect">
                                  <p:stCondLst>
                                    <p:cond delay="125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750"/>
                                        <p:tgtEl>
                                          <p:spTgt spid="7">
                                            <p:txEl>
                                              <p:pRg st="2" end="2"/>
                                            </p:txEl>
                                          </p:spTgt>
                                        </p:tgtEl>
                                      </p:cBhvr>
                                    </p:animEffect>
                                  </p:childTnLst>
                                </p:cTn>
                              </p:par>
                            </p:childTnLst>
                          </p:cTn>
                        </p:par>
                        <p:par>
                          <p:cTn id="20" fill="hold">
                            <p:stCondLst>
                              <p:cond delay="10750"/>
                            </p:stCondLst>
                            <p:childTnLst>
                              <p:par>
                                <p:cTn id="21" presetID="10" presetClass="entr" presetSubtype="0" fill="hold" nodeType="afterEffect">
                                  <p:stCondLst>
                                    <p:cond delay="125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Timothy 2:15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Be </a:t>
            </a:r>
            <a:r>
              <a:rPr lang="en-US" sz="3600" i="1" u="sng" dirty="0">
                <a:effectLst/>
                <a:latin typeface="Calibri" panose="020F0502020204030204" pitchFamily="34" charset="0"/>
                <a:ea typeface="Calibri" panose="020F0502020204030204" pitchFamily="34" charset="0"/>
                <a:cs typeface="Calibri" panose="020F0502020204030204" pitchFamily="34" charset="0"/>
              </a:rPr>
              <a:t>diligent</a:t>
            </a:r>
            <a:r>
              <a:rPr lang="en-US" sz="3600" i="1" dirty="0">
                <a:effectLst/>
                <a:latin typeface="Calibri" panose="020F0502020204030204" pitchFamily="34" charset="0"/>
                <a:ea typeface="Calibri" panose="020F0502020204030204" pitchFamily="34" charset="0"/>
                <a:cs typeface="Calibri" panose="020F0502020204030204" pitchFamily="34" charset="0"/>
              </a:rPr>
              <a:t> [</a:t>
            </a:r>
            <a:r>
              <a:rPr lang="en-US" sz="3600" i="1" baseline="30000" dirty="0" err="1">
                <a:effectLst/>
                <a:latin typeface="Calibri" panose="020F0502020204030204" pitchFamily="34" charset="0"/>
                <a:ea typeface="Calibri" panose="020F0502020204030204" pitchFamily="34" charset="0"/>
                <a:cs typeface="Calibri" panose="020F0502020204030204" pitchFamily="34" charset="0"/>
              </a:rPr>
              <a:t>spoudazo</a:t>
            </a:r>
            <a:r>
              <a:rPr lang="en-US" sz="3600" i="1" baseline="30000" dirty="0">
                <a:effectLst/>
                <a:latin typeface="Calibri" panose="020F0502020204030204" pitchFamily="34" charset="0"/>
                <a:ea typeface="Calibri" panose="020F0502020204030204" pitchFamily="34" charset="0"/>
                <a:cs typeface="Calibri" panose="020F0502020204030204" pitchFamily="34" charset="0"/>
              </a:rPr>
              <a:t> – exert diligent effort and zeal in order to achieve the goal of]</a:t>
            </a:r>
            <a:r>
              <a:rPr lang="en-US" sz="3600" i="1" dirty="0">
                <a:effectLst/>
                <a:latin typeface="Calibri" panose="020F0502020204030204" pitchFamily="34" charset="0"/>
                <a:ea typeface="Calibri" panose="020F0502020204030204" pitchFamily="34" charset="0"/>
                <a:cs typeface="Calibri" panose="020F0502020204030204" pitchFamily="34" charset="0"/>
              </a:rPr>
              <a:t> to present yourself approved unto God as a workman who does not need to be ashamed, handling accurately the word of truth.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894822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All the More eager…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a:pPr>
            <a:r>
              <a:rPr lang="en-US" sz="3200" b="1" dirty="0"/>
              <a:t>Paul’s desire to return (17)</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But we, brethren, having been taken away from you for a short while — in person, not in spirit — were all the more eager </a:t>
            </a:r>
            <a:r>
              <a:rPr lang="en-US" sz="2400" i="1" u="sng" dirty="0">
                <a:effectLst/>
                <a:latin typeface="Calibri" panose="020F0502020204030204" pitchFamily="34" charset="0"/>
                <a:ea typeface="Calibri" panose="020F0502020204030204" pitchFamily="34" charset="0"/>
                <a:cs typeface="Calibri" panose="020F0502020204030204" pitchFamily="34" charset="0"/>
              </a:rPr>
              <a:t>with great desire </a:t>
            </a:r>
            <a:r>
              <a:rPr lang="en-US" sz="2400" i="1" dirty="0">
                <a:effectLst/>
                <a:latin typeface="Calibri" panose="020F0502020204030204" pitchFamily="34" charset="0"/>
                <a:ea typeface="Calibri" panose="020F0502020204030204" pitchFamily="34" charset="0"/>
                <a:cs typeface="Calibri" panose="020F0502020204030204" pitchFamily="34" charset="0"/>
              </a:rPr>
              <a:t>to see your face.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2804127"/>
            <a:ext cx="11590636" cy="1477328"/>
          </a:xfrm>
          <a:prstGeom prst="rect">
            <a:avLst/>
          </a:prstGeom>
          <a:noFill/>
        </p:spPr>
        <p:txBody>
          <a:bodyPr wrap="square" rtlCol="0">
            <a:spAutoFit/>
          </a:bodyPr>
          <a:lstStyle/>
          <a:p>
            <a:r>
              <a:rPr lang="en-US" i="1" dirty="0"/>
              <a:t>…were all the more eager with great desire to see your face. (NASB95)</a:t>
            </a:r>
            <a:endParaRPr lang="en-US" dirty="0"/>
          </a:p>
          <a:p>
            <a:r>
              <a:rPr lang="en-US" i="1" dirty="0"/>
              <a:t> </a:t>
            </a:r>
            <a:endParaRPr lang="en-US" dirty="0"/>
          </a:p>
          <a:p>
            <a:r>
              <a:rPr lang="en-US" i="1" dirty="0"/>
              <a:t>…endeavored more eagerly to see your face with great desire (</a:t>
            </a:r>
            <a:r>
              <a:rPr lang="en-US" i="1" dirty="0" err="1"/>
              <a:t>NKJV</a:t>
            </a:r>
            <a:r>
              <a:rPr lang="en-US" i="1" dirty="0"/>
              <a:t>)</a:t>
            </a:r>
            <a:endParaRPr lang="en-US" dirty="0"/>
          </a:p>
          <a:p>
            <a:r>
              <a:rPr lang="en-US" i="1" dirty="0"/>
              <a:t> </a:t>
            </a:r>
            <a:endParaRPr lang="en-US" dirty="0"/>
          </a:p>
          <a:p>
            <a:r>
              <a:rPr lang="en-US" i="1" dirty="0"/>
              <a:t>…we greatly desired and made every effort to return and see you face to face (</a:t>
            </a:r>
            <a:r>
              <a:rPr lang="en-US" i="1" dirty="0" err="1"/>
              <a:t>HCSB</a:t>
            </a:r>
            <a:r>
              <a:rPr lang="en-US" i="1" dirty="0"/>
              <a:t>)</a:t>
            </a:r>
            <a:endParaRPr lang="en-US" dirty="0"/>
          </a:p>
        </p:txBody>
      </p:sp>
    </p:spTree>
    <p:extLst>
      <p:ext uri="{BB962C8B-B14F-4D97-AF65-F5344CB8AC3E}">
        <p14:creationId xmlns:p14="http://schemas.microsoft.com/office/powerpoint/2010/main" val="26248239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Thomas Lye (1662)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970318"/>
          </a:xfrm>
          <a:prstGeom prst="rect">
            <a:avLst/>
          </a:prstGeom>
          <a:noFill/>
        </p:spPr>
        <p:txBody>
          <a:bodyPr wrap="square" rtlCol="0">
            <a:spAutoFit/>
          </a:bodyPr>
          <a:lstStyle/>
          <a:p>
            <a:pPr marL="0" marR="0" algn="just">
              <a:spcBef>
                <a:spcPts val="0"/>
              </a:spcBef>
              <a:spcAft>
                <a:spcPts val="0"/>
              </a:spcAft>
            </a:pPr>
            <a:r>
              <a:rPr lang="en-US" sz="3600" i="1" dirty="0">
                <a:effectLst/>
                <a:latin typeface="Arial" panose="020B0604020202020204" pitchFamily="34" charset="0"/>
                <a:ea typeface="Times New Roman" panose="02020603050405020304" pitchFamily="18" charset="0"/>
              </a:rPr>
              <a:t>“A pastor ought ... to bear a most tender, vehement, ardent, melting affection towards that flock or people that God has committed to their charge...Do not blame them [pastors] if their hearts be almost broken when they are to part with such people...It is true, it lies in the power of man to separate pastor and people, but not to separate their hearts.”</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0803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All the More eager…</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5549"/>
            <a:ext cx="11590636" cy="584775"/>
          </a:xfrm>
          <a:prstGeom prst="rect">
            <a:avLst/>
          </a:prstGeom>
          <a:noFill/>
        </p:spPr>
        <p:txBody>
          <a:bodyPr wrap="square" rtlCol="0">
            <a:spAutoFit/>
          </a:bodyPr>
          <a:lstStyle/>
          <a:p>
            <a:pPr marL="571500" lvl="0" indent="-571500">
              <a:buFont typeface="+mj-lt"/>
              <a:buAutoNum type="romanUcPeriod"/>
            </a:pPr>
            <a:r>
              <a:rPr lang="en-US" sz="3200" b="1" dirty="0"/>
              <a:t>Paul’s desire to return (17)</a:t>
            </a: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1490340"/>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But we, brethren, having been taken away from you for a short while — in person, not in spirit — were all the more eager </a:t>
            </a:r>
            <a:r>
              <a:rPr lang="en-US" sz="2400" i="1" u="sng" dirty="0">
                <a:effectLst/>
                <a:latin typeface="Calibri" panose="020F0502020204030204" pitchFamily="34" charset="0"/>
                <a:ea typeface="Calibri" panose="020F0502020204030204" pitchFamily="34" charset="0"/>
                <a:cs typeface="Calibri" panose="020F0502020204030204" pitchFamily="34" charset="0"/>
              </a:rPr>
              <a:t>with great desire </a:t>
            </a:r>
            <a:r>
              <a:rPr lang="en-US" sz="2400" i="1" dirty="0">
                <a:effectLst/>
                <a:latin typeface="Calibri" panose="020F0502020204030204" pitchFamily="34" charset="0"/>
                <a:ea typeface="Calibri" panose="020F0502020204030204" pitchFamily="34" charset="0"/>
                <a:cs typeface="Calibri" panose="020F0502020204030204" pitchFamily="34" charset="0"/>
              </a:rPr>
              <a:t>to see your face.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2804127"/>
            <a:ext cx="11590636" cy="1815882"/>
          </a:xfrm>
          <a:prstGeom prst="rect">
            <a:avLst/>
          </a:prstGeom>
          <a:noFill/>
        </p:spPr>
        <p:txBody>
          <a:bodyPr wrap="square" rtlCol="0">
            <a:spAutoFit/>
          </a:bodyPr>
          <a:lstStyle/>
          <a:p>
            <a:pPr marL="342900" indent="-342900" algn="just">
              <a:buAutoNum type="alphaUcPeriod"/>
            </a:pPr>
            <a:r>
              <a:rPr lang="en-US" sz="2800" dirty="0"/>
              <a:t>The deprivation – </a:t>
            </a:r>
            <a:r>
              <a:rPr lang="en-US" sz="2800" i="1" dirty="0"/>
              <a:t>“having been taken away from you” </a:t>
            </a:r>
            <a:r>
              <a:rPr lang="en-US" sz="2800" i="1" dirty="0">
                <a:latin typeface="Arial" panose="020B0604020202020204" pitchFamily="34" charset="0"/>
                <a:cs typeface="Arial" panose="020B0604020202020204" pitchFamily="34" charset="0"/>
              </a:rPr>
              <a:t>(</a:t>
            </a:r>
            <a:r>
              <a:rPr lang="en-US" sz="2800" i="1" dirty="0" err="1">
                <a:latin typeface="Arial" panose="020B0604020202020204" pitchFamily="34" charset="0"/>
                <a:cs typeface="Arial" panose="020B0604020202020204" pitchFamily="34" charset="0"/>
              </a:rPr>
              <a:t>ap</a:t>
            </a:r>
            <a:r>
              <a:rPr lang="en-US" sz="2800" i="1" dirty="0" err="1">
                <a:effectLst/>
                <a:latin typeface="Arial" panose="020B0604020202020204" pitchFamily="34" charset="0"/>
                <a:ea typeface="Times New Roman" panose="02020603050405020304" pitchFamily="18" charset="0"/>
                <a:cs typeface="Arial" panose="020B0604020202020204" pitchFamily="34" charset="0"/>
              </a:rPr>
              <a:t>orphanizo</a:t>
            </a:r>
            <a:r>
              <a:rPr lang="en-US" sz="2800" i="1" dirty="0">
                <a:effectLst/>
                <a:latin typeface="Arial" panose="020B0604020202020204" pitchFamily="34" charset="0"/>
                <a:ea typeface="Times New Roman" panose="02020603050405020304" pitchFamily="18" charset="0"/>
                <a:cs typeface="Arial" panose="020B0604020202020204" pitchFamily="34" charset="0"/>
              </a:rPr>
              <a:t>)</a:t>
            </a:r>
            <a:endParaRPr lang="en-US" sz="2800" dirty="0">
              <a:ea typeface="Times New Roman" panose="02020603050405020304" pitchFamily="18" charset="0"/>
              <a:cs typeface="Arial" panose="020B0604020202020204" pitchFamily="34" charset="0"/>
            </a:endParaRPr>
          </a:p>
          <a:p>
            <a:pPr marL="342900" indent="-342900" algn="just">
              <a:buAutoNum type="alphaUcPeriod"/>
            </a:pPr>
            <a:r>
              <a:rPr lang="en-US" sz="2800" dirty="0">
                <a:ea typeface="Times New Roman" panose="02020603050405020304" pitchFamily="18" charset="0"/>
                <a:cs typeface="Arial" panose="020B0604020202020204" pitchFamily="34" charset="0"/>
              </a:rPr>
              <a:t>The duration – </a:t>
            </a:r>
            <a:r>
              <a:rPr lang="en-US" sz="2800" i="1" dirty="0">
                <a:ea typeface="Times New Roman" panose="02020603050405020304" pitchFamily="18" charset="0"/>
                <a:cs typeface="Arial" panose="020B0604020202020204" pitchFamily="34" charset="0"/>
              </a:rPr>
              <a:t>“for a short while”</a:t>
            </a:r>
            <a:endParaRPr lang="en-US" sz="2800" dirty="0">
              <a:ea typeface="Times New Roman" panose="02020603050405020304" pitchFamily="18" charset="0"/>
              <a:cs typeface="Arial" panose="020B0604020202020204" pitchFamily="34" charset="0"/>
            </a:endParaRPr>
          </a:p>
          <a:p>
            <a:pPr marL="342900" indent="-342900" algn="just">
              <a:buAutoNum type="alphaUcPeriod"/>
            </a:pPr>
            <a:r>
              <a:rPr lang="en-US" sz="2800" dirty="0">
                <a:ea typeface="Times New Roman" panose="02020603050405020304" pitchFamily="18" charset="0"/>
                <a:cs typeface="Arial" panose="020B0604020202020204" pitchFamily="34" charset="0"/>
              </a:rPr>
              <a:t>The devotion – </a:t>
            </a:r>
            <a:r>
              <a:rPr lang="en-US" sz="2800" i="1" dirty="0">
                <a:ea typeface="Times New Roman" panose="02020603050405020304" pitchFamily="18" charset="0"/>
                <a:cs typeface="Arial" panose="020B0604020202020204" pitchFamily="34" charset="0"/>
              </a:rPr>
              <a:t>“in person, not in spirit”</a:t>
            </a:r>
          </a:p>
        </p:txBody>
      </p:sp>
    </p:spTree>
    <p:extLst>
      <p:ext uri="{BB962C8B-B14F-4D97-AF65-F5344CB8AC3E}">
        <p14:creationId xmlns:p14="http://schemas.microsoft.com/office/powerpoint/2010/main" val="16512401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7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Corinthians 2:12-13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Now when I came to Troas for the gospel of Christ and when a door was opened for me in the Lord, I had no rest for my spirit, not finding Titus my brother; but taking my leave of them, I went on to Macedonia.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842490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11532</TotalTime>
  <Words>1855</Words>
  <Application>Microsoft Office PowerPoint</Application>
  <PresentationFormat>Widescreen</PresentationFormat>
  <Paragraphs>80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webma</cp:lastModifiedBy>
  <cp:revision>274</cp:revision>
  <cp:lastPrinted>2020-05-22T15:03:41Z</cp:lastPrinted>
  <dcterms:created xsi:type="dcterms:W3CDTF">2019-06-22T19:37:39Z</dcterms:created>
  <dcterms:modified xsi:type="dcterms:W3CDTF">2021-05-16T14:38:09Z</dcterms:modified>
</cp:coreProperties>
</file>